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430" r:id="rId2"/>
    <p:sldId id="432" r:id="rId3"/>
    <p:sldId id="429" r:id="rId4"/>
    <p:sldId id="43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632C"/>
    <a:srgbClr val="FF9300"/>
    <a:srgbClr val="F69147"/>
    <a:srgbClr val="F3FFAA"/>
    <a:srgbClr val="F64500"/>
    <a:srgbClr val="418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43" autoAdjust="0"/>
    <p:restoredTop sz="91964" autoAdjust="0"/>
  </p:normalViewPr>
  <p:slideViewPr>
    <p:cSldViewPr snapToGrid="0">
      <p:cViewPr varScale="1">
        <p:scale>
          <a:sx n="116" d="100"/>
          <a:sy n="116" d="100"/>
        </p:scale>
        <p:origin x="29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4" d="100"/>
        <a:sy n="114" d="100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193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BAB1C-5E61-4649-9A57-731C1D16E487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BED41-B2BF-4986-B770-47B993190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86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1B674-E787-442F-84D1-64B870C60EF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240B0-9C61-43F5-A682-F417FEAE0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92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90692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352542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012260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40358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0000" y="962661"/>
            <a:ext cx="8592445" cy="2387600"/>
          </a:xfrm>
        </p:spPr>
        <p:txBody>
          <a:bodyPr anchor="ctr">
            <a:normAutofit/>
          </a:bodyPr>
          <a:lstStyle>
            <a:lvl1pPr algn="l">
              <a:defRPr sz="66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561" y="972821"/>
            <a:ext cx="2377440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3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6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8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9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58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24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>
              <a:lumMod val="75000"/>
            </a:schemeClr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9DBBA9-1C44-174D-89CC-2DB41D07C04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930" y="1382174"/>
            <a:ext cx="9867900" cy="5524500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1: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point on the Transect Tape.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2145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1D5602-FEBA-E846-BC8A-BEAA7611D4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896" y="1368902"/>
            <a:ext cx="9911286" cy="5548789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2: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Draw a box 5 meters in each direction</a:t>
            </a:r>
          </a:p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from the point.</a:t>
            </a:r>
          </a:p>
          <a:p>
            <a:pPr>
              <a:lnSpc>
                <a:spcPts val="4200"/>
              </a:lnSpc>
              <a:spcBef>
                <a:spcPct val="0"/>
              </a:spcBef>
              <a:buNone/>
            </a:pPr>
            <a:endParaRPr lang="en-US" altLang="en-US" sz="4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2890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67EC0-14D1-C245-8093-FAEA9A128A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346" y="1365765"/>
            <a:ext cx="9938581" cy="5564071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3: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highest &amp; lowest points within the area defined by the box.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9114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67EC0-14D1-C245-8093-FAEA9A128A4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346" y="1365765"/>
            <a:ext cx="9938581" cy="5564071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4: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Measure the distance between the highest &amp; lowest points.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#1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5CC615-5A55-D745-B870-91967906D8B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635" y="1365765"/>
            <a:ext cx="9938581" cy="556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94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23510</TotalTime>
  <Words>76</Words>
  <Application>Microsoft Macintosh PowerPoint</Application>
  <PresentationFormat>Widescreen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REEF CHECK CALIFORNIA TRAINING COURSE</dc:title>
  <dc:creator>dabbott</dc:creator>
  <cp:lastModifiedBy>Jann Griffiths</cp:lastModifiedBy>
  <cp:revision>277</cp:revision>
  <cp:lastPrinted>2018-09-11T00:46:01Z</cp:lastPrinted>
  <dcterms:created xsi:type="dcterms:W3CDTF">2016-05-04T22:06:11Z</dcterms:created>
  <dcterms:modified xsi:type="dcterms:W3CDTF">2018-10-07T16:45:06Z</dcterms:modified>
</cp:coreProperties>
</file>